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9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2" r:id="rId65"/>
    <p:sldId id="377" r:id="rId66"/>
    <p:sldId id="378" r:id="rId67"/>
    <p:sldId id="379" r:id="rId68"/>
    <p:sldId id="380" r:id="rId69"/>
    <p:sldId id="381" r:id="rId70"/>
    <p:sldId id="382" r:id="rId71"/>
    <p:sldId id="383" r:id="rId72"/>
    <p:sldId id="384" r:id="rId73"/>
    <p:sldId id="303" r:id="rId74"/>
    <p:sldId id="298" r:id="rId75"/>
    <p:sldId id="313" r:id="rId76"/>
    <p:sldId id="295" r:id="rId77"/>
    <p:sldId id="296" r:id="rId78"/>
    <p:sldId id="297" r:id="rId79"/>
    <p:sldId id="276" r:id="rId80"/>
    <p:sldId id="307" r:id="rId81"/>
    <p:sldId id="308" r:id="rId82"/>
    <p:sldId id="309" r:id="rId83"/>
    <p:sldId id="310" r:id="rId84"/>
    <p:sldId id="311" r:id="rId85"/>
    <p:sldId id="277" r:id="rId86"/>
    <p:sldId id="292" r:id="rId87"/>
    <p:sldId id="293" r:id="rId88"/>
    <p:sldId id="312" r:id="rId89"/>
    <p:sldId id="279" r:id="rId90"/>
    <p:sldId id="306" r:id="rId91"/>
    <p:sldId id="299" r:id="rId9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65" d="100"/>
          <a:sy n="65" d="100"/>
        </p:scale>
        <p:origin x="-96" y="-280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notesMaster" Target="notesMasters/notesMaster1.xml"/><Relationship Id="rId94" Type="http://schemas.openxmlformats.org/officeDocument/2006/relationships/printerSettings" Target="printerSettings/printerSettings1.bin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err="1"/>
              <a:t>Chocolat</a:t>
            </a:r>
            <a:r>
              <a:rPr lang="en-US" dirty="0"/>
              <a:t>, Sublime Text, Dreamweaver, BBEdit, or </a:t>
            </a:r>
            <a:r>
              <a:rPr lang="en-US" dirty="0" err="1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 examples a web server is needed</a:t>
            </a:r>
          </a:p>
          <a:p>
            <a:pPr lvl="1"/>
            <a:r>
              <a:rPr lang="en-US" dirty="0" err="1" smtClean="0"/>
              <a:t>XAMPP</a:t>
            </a:r>
            <a:r>
              <a:rPr lang="en-US" dirty="0" smtClean="0"/>
              <a:t> and </a:t>
            </a:r>
            <a:r>
              <a:rPr lang="en-US" dirty="0" err="1" smtClean="0"/>
              <a:t>WAMP</a:t>
            </a:r>
            <a:r>
              <a:rPr lang="en-US" dirty="0" smtClean="0"/>
              <a:t>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player.play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err="1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err="1">
                <a:latin typeface="Source Code Pro"/>
                <a:cs typeface="Source Code Pro"/>
              </a:rPr>
              <a:t>var</a:t>
            </a:r>
            <a:r>
              <a:rPr lang="en-US" sz="3600" dirty="0">
                <a:latin typeface="Source Code Pro"/>
                <a:cs typeface="Source Code Pro"/>
              </a:rPr>
              <a:t> </a:t>
            </a:r>
            <a:r>
              <a:rPr lang="en-US" sz="3600" dirty="0" err="1">
                <a:latin typeface="Source Code Pro"/>
                <a:cs typeface="Source Code Pro"/>
              </a:rPr>
              <a:t>myPlayer</a:t>
            </a:r>
            <a:r>
              <a:rPr lang="en-US" sz="3600" dirty="0"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>
                <a:latin typeface="Source Code Pro"/>
                <a:cs typeface="Source Code Pro"/>
              </a:rPr>
              <a:t>otherComponent.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err="1" smtClean="0"/>
              <a:t>Implemenations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  <a:endParaRPr lang="en-US" sz="3200" b="1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707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945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037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047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270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9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36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Video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2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861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20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695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</a:t>
            </a:r>
            <a:r>
              <a:rPr lang="en-US" dirty="0" err="1"/>
              <a:t>CSS</a:t>
            </a:r>
            <a:r>
              <a:rPr lang="en-US" dirty="0"/>
              <a:t>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14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27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3: 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</a:t>
            </a:r>
            <a:r>
              <a:rPr lang="en-US" dirty="0" err="1" smtClean="0"/>
              <a:t>CSS</a:t>
            </a:r>
            <a:r>
              <a:rPr lang="en-US" dirty="0" smtClean="0"/>
              <a:t>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217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812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4: Adding the Overlay Plugin to a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Advertising to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622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02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494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401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22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328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028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061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Creating a </a:t>
            </a:r>
            <a:r>
              <a:rPr lang="en-US" dirty="0" smtClean="0"/>
              <a:t>Localizing Plugin </a:t>
            </a:r>
            <a:r>
              <a:rPr lang="en-US" dirty="0"/>
              <a:t>and Adding it to a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Bulleted lists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Occaecat viral adipisicing, in tattooed aliquip laborum chambray</a:t>
            </a:r>
          </a:p>
          <a:p>
            <a:r>
              <a:rPr lang="en-US" smtClean="0"/>
              <a:t>Distillery fanny pack, Blue Bottle tofu pork belly</a:t>
            </a:r>
          </a:p>
          <a:p>
            <a:pPr lvl="1"/>
            <a:r>
              <a:rPr lang="en-US" smtClean="0"/>
              <a:t>Distillery 90's cray, Austin deep v</a:t>
            </a:r>
          </a:p>
          <a:p>
            <a:pPr lvl="1"/>
            <a:r>
              <a:rPr lang="en-US" smtClean="0"/>
              <a:t>Locavore sriracha ugh pickled adipisicing cupidatat,</a:t>
            </a:r>
          </a:p>
          <a:p>
            <a:pPr lvl="2"/>
            <a:r>
              <a:rPr lang="en-US" smtClean="0"/>
              <a:t> Semiotics consectetur</a:t>
            </a:r>
          </a:p>
          <a:p>
            <a:pPr lvl="3"/>
            <a:r>
              <a:rPr lang="en-US" smtClean="0"/>
              <a:t>Echo Park asymmetrical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7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  <a:p>
            <a:r>
              <a:rPr lang="en-US" dirty="0"/>
              <a:t>Setting Up to Develop with Brightcove Player</a:t>
            </a:r>
          </a:p>
          <a:p>
            <a:r>
              <a:rPr lang="en-US" dirty="0"/>
              <a:t>Understanding the Brightcove Player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Using JavaScript with Brightcove Player</a:t>
            </a:r>
          </a:p>
          <a:p>
            <a:r>
              <a:rPr lang="en-US" dirty="0"/>
              <a:t>Getting Started with Brightcove Player Development</a:t>
            </a:r>
          </a:p>
          <a:p>
            <a:r>
              <a:rPr lang="en-US" dirty="0"/>
              <a:t>Demo 1: Using the API to Play a Video </a:t>
            </a:r>
          </a:p>
          <a:p>
            <a:r>
              <a:rPr lang="en-US" dirty="0"/>
              <a:t>Using the Player Catalog</a:t>
            </a:r>
          </a:p>
          <a:p>
            <a:r>
              <a:rPr lang="en-US" dirty="0"/>
              <a:t>Demo 2: Dynamically Loading and Playing a Video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70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71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189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72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73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74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“Roof </a:t>
            </a:r>
            <a:r>
              <a:rPr lang="en-US" b="1" dirty="0">
                <a:solidFill>
                  <a:schemeClr val="accent4"/>
                </a:solidFill>
              </a:rPr>
              <a:t>party </a:t>
            </a:r>
            <a:r>
              <a:rPr lang="en-US" b="1" dirty="0" err="1">
                <a:solidFill>
                  <a:schemeClr val="accent4"/>
                </a:solidFill>
              </a:rPr>
              <a:t>labore</a:t>
            </a:r>
            <a:r>
              <a:rPr lang="en-US" b="1" dirty="0">
                <a:solidFill>
                  <a:schemeClr val="accent4"/>
                </a:solidFill>
              </a:rPr>
              <a:t> id typewriter </a:t>
            </a:r>
            <a:r>
              <a:rPr lang="en-US" b="1" dirty="0" err="1">
                <a:solidFill>
                  <a:schemeClr val="accent4"/>
                </a:solidFill>
              </a:rPr>
              <a:t>nesciunt</a:t>
            </a:r>
            <a:r>
              <a:rPr lang="en-US" b="1" dirty="0">
                <a:solidFill>
                  <a:schemeClr val="accent4"/>
                </a:solidFill>
              </a:rPr>
              <a:t>, </a:t>
            </a:r>
            <a:r>
              <a:rPr lang="en-US" b="1" dirty="0" err="1">
                <a:solidFill>
                  <a:schemeClr val="accent4"/>
                </a:solidFill>
              </a:rPr>
              <a:t>meggings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placeat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mlkshk</a:t>
            </a:r>
            <a:r>
              <a:rPr lang="en-US" b="1" dirty="0" smtClean="0">
                <a:solidFill>
                  <a:schemeClr val="accent4"/>
                </a:solidFill>
              </a:rPr>
              <a:t>.”</a:t>
            </a:r>
          </a:p>
          <a:p>
            <a:pPr algn="r"/>
            <a:r>
              <a:rPr lang="en-US" sz="3200" b="1" i="1" dirty="0" smtClean="0">
                <a:solidFill>
                  <a:schemeClr val="accent4"/>
                </a:solidFill>
              </a:rPr>
              <a:t>—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Firstname</a:t>
            </a:r>
            <a:r>
              <a:rPr lang="en-US" sz="3200" b="1" i="1" dirty="0" smtClean="0">
                <a:solidFill>
                  <a:schemeClr val="accent4"/>
                </a:solidFill>
              </a:rPr>
              <a:t>, 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Lastname</a:t>
            </a:r>
            <a:endParaRPr lang="en-US" sz="3200" b="1" i="1" dirty="0">
              <a:solidFill>
                <a:schemeClr val="accent4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198909"/>
      </p:ext>
    </p:extLst>
  </p:cSld>
  <p:clrMapOvr>
    <a:masterClrMapping/>
  </p:clrMapOvr>
  <p:transition xmlns:p14="http://schemas.microsoft.com/office/powerpoint/2010/main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1437"/>
      </p:ext>
    </p:extLst>
  </p:cSld>
  <p:clrMapOvr>
    <a:masterClrMapping/>
  </p:clrMapOvr>
  <p:transition xmlns:p14="http://schemas.microsoft.com/office/powerpoint/2010/main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42855"/>
      </p:ext>
    </p:extLst>
  </p:cSld>
  <p:clrMapOvr>
    <a:masterClrMapping/>
  </p:clrMapOvr>
  <p:transition xmlns:p14="http://schemas.microsoft.com/office/powerpoint/2010/main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37815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iframe</a:t>
            </a:r>
            <a:r>
              <a:rPr lang="en-US" dirty="0"/>
              <a:t> Player Implementation</a:t>
            </a:r>
          </a:p>
          <a:p>
            <a:r>
              <a:rPr lang="en-US" dirty="0"/>
              <a:t>Demo 3: 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  <a:p>
            <a:r>
              <a:rPr lang="en-US" dirty="0"/>
              <a:t>Adding a Brightcove Plugin to a Player</a:t>
            </a:r>
          </a:p>
          <a:p>
            <a:r>
              <a:rPr lang="en-US" dirty="0"/>
              <a:t>Demo 4: Adding the Overlay Plugin to a Player</a:t>
            </a:r>
          </a:p>
          <a:p>
            <a:r>
              <a:rPr lang="en-US" dirty="0"/>
              <a:t>Adding Advertising to Brightcove Player</a:t>
            </a:r>
          </a:p>
          <a:p>
            <a:r>
              <a:rPr lang="en-US" dirty="0"/>
              <a:t>Demo 5: 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1836"/>
      </p:ext>
    </p:extLst>
  </p:cSld>
  <p:clrMapOvr>
    <a:masterClrMapping/>
  </p:clrMapOvr>
  <p:transition xmlns:p14="http://schemas.microsoft.com/office/powerpoint/2010/main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1430000" cy="1096518"/>
          </a:xfrm>
        </p:spPr>
        <p:txBody>
          <a:bodyPr>
            <a:normAutofit/>
          </a:bodyPr>
          <a:lstStyle/>
          <a:p>
            <a:r>
              <a:rPr lang="en-US" dirty="0"/>
              <a:t>Empower your business with secure, scalable solutions for video distribution across the enterprise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10328"/>
      </p:ext>
    </p:extLst>
  </p:cSld>
  <p:clrMapOvr>
    <a:masterClrMapping/>
  </p:clrMapOvr>
  <p:transition xmlns:p14="http://schemas.microsoft.com/office/powerpoint/2010/main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2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6553</TotalTime>
  <Words>1660</Words>
  <Application>Microsoft Macintosh PowerPoint</Application>
  <PresentationFormat>Custom</PresentationFormat>
  <Paragraphs>404</Paragraphs>
  <Slides>87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Implemenations</vt:lpstr>
      <vt:lpstr>B</vt:lpstr>
      <vt:lpstr>B</vt:lpstr>
      <vt:lpstr>B</vt:lpstr>
      <vt:lpstr>Getting Started with Brightcove Player Development</vt:lpstr>
      <vt:lpstr>B</vt:lpstr>
      <vt:lpstr>B</vt:lpstr>
      <vt:lpstr>B</vt:lpstr>
      <vt:lpstr>B</vt:lpstr>
      <vt:lpstr>B</vt:lpstr>
      <vt:lpstr>B</vt:lpstr>
      <vt:lpstr>Demo 1: Using the API to Play a Video </vt:lpstr>
      <vt:lpstr>Using the Player Catalog</vt:lpstr>
      <vt:lpstr>B</vt:lpstr>
      <vt:lpstr>B</vt:lpstr>
      <vt:lpstr>B</vt:lpstr>
      <vt:lpstr>B</vt:lpstr>
      <vt:lpstr>B</vt:lpstr>
      <vt:lpstr>B</vt:lpstr>
      <vt:lpstr>Demo 2: Dynamically Loading and Playing a Video</vt:lpstr>
      <vt:lpstr>Using the iframe Player Implementation</vt:lpstr>
      <vt:lpstr>B</vt:lpstr>
      <vt:lpstr>B</vt:lpstr>
      <vt:lpstr>B</vt:lpstr>
      <vt:lpstr>B</vt:lpstr>
      <vt:lpstr>B</vt:lpstr>
      <vt:lpstr>B</vt:lpstr>
      <vt:lpstr>Demo 3: Changing the Video in an iframe Player Implementation </vt:lpstr>
      <vt:lpstr>Adding a Brightcove Plugin to a Player</vt:lpstr>
      <vt:lpstr>B</vt:lpstr>
      <vt:lpstr>B</vt:lpstr>
      <vt:lpstr>B</vt:lpstr>
      <vt:lpstr>B</vt:lpstr>
      <vt:lpstr>B</vt:lpstr>
      <vt:lpstr>B</vt:lpstr>
      <vt:lpstr>Demo 4: Adding the Overlay Plugin to a Player</vt:lpstr>
      <vt:lpstr>Adding Advertising to Brightcove Player</vt:lpstr>
      <vt:lpstr>B</vt:lpstr>
      <vt:lpstr>B</vt:lpstr>
      <vt:lpstr>B</vt:lpstr>
      <vt:lpstr>B</vt:lpstr>
      <vt:lpstr>B</vt:lpstr>
      <vt:lpstr>B</vt:lpstr>
      <vt:lpstr>Demo 5: Using the IMA Plugin to Play VAST Ads</vt:lpstr>
      <vt:lpstr>Creating and Using a Plugin</vt:lpstr>
      <vt:lpstr>B</vt:lpstr>
      <vt:lpstr>B</vt:lpstr>
      <vt:lpstr>B</vt:lpstr>
      <vt:lpstr>B</vt:lpstr>
      <vt:lpstr>B</vt:lpstr>
      <vt:lpstr>B</vt:lpstr>
      <vt:lpstr>Demo 6: Creating a Localizing Plugin and Adding it to a Player</vt:lpstr>
      <vt:lpstr>Bulleted lists layout on dark background</vt:lpstr>
      <vt:lpstr>Two elements layout</vt:lpstr>
      <vt:lpstr>Two elements layout on dark background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Empower your business with secure, scalable solutions for video distribution across the enterprise.</vt:lpstr>
      <vt:lpstr>Alternate Section Divider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37</cp:revision>
  <dcterms:created xsi:type="dcterms:W3CDTF">2014-09-13T21:02:55Z</dcterms:created>
  <dcterms:modified xsi:type="dcterms:W3CDTF">2015-02-06T20:38:24Z</dcterms:modified>
</cp:coreProperties>
</file>